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83" r:id="rId2"/>
    <p:sldId id="484" r:id="rId3"/>
    <p:sldId id="473" r:id="rId4"/>
    <p:sldId id="474" r:id="rId5"/>
    <p:sldId id="475" r:id="rId6"/>
    <p:sldId id="476" r:id="rId7"/>
    <p:sldId id="477" r:id="rId8"/>
    <p:sldId id="478" r:id="rId9"/>
    <p:sldId id="479" r:id="rId10"/>
    <p:sldId id="480" r:id="rId11"/>
  </p:sldIdLst>
  <p:sldSz cx="9144000" cy="6858000" type="screen4x3"/>
  <p:notesSz cx="7045325" cy="934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2676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975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6452D6-5DAA-4491-A2DC-C4148FB3D01B}" type="datetimeFigureOut">
              <a:rPr lang="en-US"/>
              <a:pPr>
                <a:defRPr/>
              </a:pPr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975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C8A978-CED3-47E3-807F-BE047D7BE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48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466725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0975" y="0"/>
            <a:ext cx="3052763" cy="466725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pPr>
              <a:defRPr/>
            </a:pPr>
            <a:fld id="{C0A7009F-0B1D-4C93-A0A1-3DD29ED41177}" type="datetimeFigureOut">
              <a:rPr lang="en-US"/>
              <a:pPr>
                <a:defRPr/>
              </a:pPr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701675"/>
            <a:ext cx="4670425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38650"/>
            <a:ext cx="5635625" cy="4205288"/>
          </a:xfrm>
          <a:prstGeom prst="rect">
            <a:avLst/>
          </a:prstGeom>
        </p:spPr>
        <p:txBody>
          <a:bodyPr vert="horz" lIns="93662" tIns="46831" rIns="93662" bIns="468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7300"/>
            <a:ext cx="3052763" cy="466725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0975" y="8877300"/>
            <a:ext cx="3052763" cy="466725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pPr>
              <a:defRPr/>
            </a:pPr>
            <a:fld id="{B8F65515-ABC8-452E-AFBB-EFFE2B940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58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F65515-ABC8-452E-AFBB-EFFE2B940C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4794-374B-44DE-BAFC-0B91000FD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10569-012C-456B-B277-AF90284FF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5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10E62-113B-4883-84D8-19EE07BD6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7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BC9CE-9B2B-470C-B407-5339AF1C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0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157A1-A761-4114-BB3E-2A7ECF82A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1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7CFB2-6791-4B0B-B4BE-BB46F9B7B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4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D7768-88FA-4B3C-A414-440F36F81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7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F5A83-E418-4835-AD63-065EEFD93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9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4A5CD-7244-4F19-8003-90CE98E56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4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CF1BF-B45A-4764-B0FD-23E4189C8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2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4104-D9FA-49C4-ADD5-F421A4A88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A8B2E2-E4C8-4BD9-B0B8-9C266C4B7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2013 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16 Ἰακὼβ δὲ ἐγέννησεν </a:t>
            </a:r>
            <a:endParaRPr lang="en-US" sz="28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</a:rPr>
              <a:t>				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τὸν Ἰωσὴφ τὸν ἄνδρα Μαρίας, </a:t>
            </a:r>
          </a:p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ἐξ ἧς ἐγεννήθη Ἰησοῦς ὁ λεγόμενος Χριστός.</a:t>
            </a:r>
          </a:p>
          <a:p>
            <a:pPr marL="0" indent="0">
              <a:buFontTx/>
              <a:buNone/>
              <a:defRPr/>
            </a:pPr>
            <a:endParaRPr lang="en-US" sz="28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				κατὰ Μα</a:t>
            </a:r>
            <a:r>
              <a:rPr lang="el-GR" sz="2800" dirty="0">
                <a:solidFill>
                  <a:schemeClr val="bg1"/>
                </a:solidFill>
                <a:latin typeface="Palatino Linotype" pitchFamily="18" charset="0"/>
              </a:rPr>
              <a:t>θ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θαῖον </a:t>
            </a: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</a:rPr>
              <a:t>1.1-16 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endParaRPr lang="en-US" sz="2800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66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practice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 the Greek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alphabet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Biblical names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34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Ἰησοῦς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Χριστός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Μαρία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Ἰωσήφ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Πόντιος Πιλᾶτος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Μάρκος 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Ἰωάννης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Σαῦλος 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sym typeface="Wingdings" pitchFamily="2" charset="2"/>
              </a:rPr>
              <a:t>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 Παῦλος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ἄγγελος </a:t>
            </a:r>
          </a:p>
        </p:txBody>
      </p:sp>
    </p:spTree>
    <p:extLst>
      <p:ext uri="{BB962C8B-B14F-4D97-AF65-F5344CB8AC3E}">
        <p14:creationId xmlns:p14="http://schemas.microsoft.com/office/powerpoint/2010/main" val="37634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1136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Σίμων 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Ἰάκωβος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Ἀνδρέας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Φίλιππος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Βαρθολομαῖος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Μαθθαῖος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Θωμᾶς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Θαδδαῖος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Ἰούδας Ἰσκαριώθ</a:t>
            </a:r>
            <a:endParaRPr lang="en-US" sz="2800" dirty="0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75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114691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Βίβλος γενέσεως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Ἰησοῦ Χριστοῦ υἱοῦ Δαυὶδ υἱοῦ Ἀβραάμ.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2 Ἀβραὰμ ἐγέννησεν τὸν Ἰσαάκ,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Ἰσαὰκ δὲ ἐγέννησεν τὸν Ἰακώβ,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Ἰακὼβ δὲ ἐγέννησεν τὸν Ἰούδαν 				καὶ τοὺς ἀδελφοὺς αὐτοῦ,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3 Ἰούδας δὲ ἐγέννησεν τὸν Φάρες 				καὶ τὸν Ζάρα ἐκ τῆς Θαμάρ,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Φάρες δὲ ἐγέννησεν τὸν Ἑσρώμ,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Ἑσρὼμ δὲ ἐγέννησεν τὸν Ἀράμ, </a:t>
            </a:r>
          </a:p>
        </p:txBody>
      </p:sp>
    </p:spTree>
    <p:extLst>
      <p:ext uri="{BB962C8B-B14F-4D97-AF65-F5344CB8AC3E}">
        <p14:creationId xmlns:p14="http://schemas.microsoft.com/office/powerpoint/2010/main" val="33586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115715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4 Ἀρὰμ δὲ ἐγέννησεν τὸν Ἀμιναδάβ,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Ἀμιναδὰβ δὲ ἐγέννησεν τὸν Ναασσών,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Ναασσὼν δὲ ἐγέννησεν τὸν Σαλμών,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5 Σαλμὼν δὲ ἐγέννησεν τὸν Βόες ἐκ τῆς Ῥαχάβ,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Βόες δὲ ἐγέννησεν τὸν Ἰωβὴδ ἐκ τῆς Ῥούθ,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Ἰωβὴδ δὲ ἐγέννησεν τὸν Ἰεσσαί,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6 Ἰεσσαὶ δὲ ἐγέννησεν τὸν Δαυὶδ τὸν βασιλέα.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Δαυὶδ δὲ ἐγέννησεν τὸν Σολομῶνα </a:t>
            </a:r>
            <a:endParaRPr lang="en-US" sz="28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</a:rPr>
              <a:t>							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ἐκ τῆς τοῦ Οὐρίου, </a:t>
            </a:r>
          </a:p>
        </p:txBody>
      </p:sp>
    </p:spTree>
    <p:extLst>
      <p:ext uri="{BB962C8B-B14F-4D97-AF65-F5344CB8AC3E}">
        <p14:creationId xmlns:p14="http://schemas.microsoft.com/office/powerpoint/2010/main" val="354769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7 Σολομὼν δὲ ἐγέννησεν τὸν Ῥοβοάμ,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Ῥοβοὰμ δὲ ἐγέννησεν τὸν Ἀβιά,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Ἀβιὰ δὲ ἐγέννησεν τὸν Ἀσάφ,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8 Ἀσὰφ δὲ ἐγέννησεν τὸν Ἰωσαφάτ,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Ἰωσαφὰτ δὲ ἐγέννησεν τὸν Ἰωράμ,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Ἰωρὰμ δὲ ἐγέννησεν τὸν Ὀζίαν,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9 Ὀζίας δὲ ἐγέννησεν τὸν Ἰωαθάμ,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Ἰωαθὰμ δὲ ἐγέννησεν τὸν Ἀχάζ,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Ἀχὰζ δὲ ἐγέννησεν τὸν Ἑζεκίαν, </a:t>
            </a:r>
          </a:p>
        </p:txBody>
      </p:sp>
    </p:spTree>
    <p:extLst>
      <p:ext uri="{BB962C8B-B14F-4D97-AF65-F5344CB8AC3E}">
        <p14:creationId xmlns:p14="http://schemas.microsoft.com/office/powerpoint/2010/main" val="3468105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10 Ἑζεκίας δὲ ἐγέννησεν τὸν Μανασσῆ, </a:t>
            </a:r>
          </a:p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Μανασσῆς δὲ ἐγέννησεν τὸν Ἀμώς, </a:t>
            </a:r>
          </a:p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Ἀμὼς δὲ ἐγέννησεν τὸν Ἰωσίαν, </a:t>
            </a:r>
          </a:p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11 Ἰωσίας δὲ ἐγέννησεν τὸν Ἰεχονίαν </a:t>
            </a:r>
            <a:endParaRPr lang="el-GR" sz="28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καὶ τοὺς ἀδελφοὺς αὐτοῦ </a:t>
            </a:r>
            <a:endParaRPr lang="en-US" sz="2800" dirty="0" smtClean="0">
              <a:solidFill>
                <a:schemeClr val="bg1"/>
              </a:solidFill>
              <a:latin typeface="Palatino Linotype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ἐπὶ τῆς μετοικεσίας Βαβυλῶνος. </a:t>
            </a:r>
          </a:p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12 Μετὰ δὲ τὴν μετοικεσίαν Βαβυλῶνος </a:t>
            </a:r>
            <a:endParaRPr lang="el-GR" sz="2800" dirty="0">
              <a:solidFill>
                <a:schemeClr val="bg1"/>
              </a:solidFill>
              <a:latin typeface="Palatino Linotype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Palatino Linotype" pitchFamily="18" charset="0"/>
              </a:rPr>
              <a:t>	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Ἰεχονίας ἐγέννησεν τὸν Σαλαθιήλ, </a:t>
            </a:r>
          </a:p>
          <a:p>
            <a:pPr>
              <a:defRPr/>
            </a:pP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Σαλαθιὴλ δὲ ἐγέννησεν τὸν Ζοροβαβέλ, </a:t>
            </a:r>
          </a:p>
        </p:txBody>
      </p:sp>
    </p:spTree>
    <p:extLst>
      <p:ext uri="{BB962C8B-B14F-4D97-AF65-F5344CB8AC3E}">
        <p14:creationId xmlns:p14="http://schemas.microsoft.com/office/powerpoint/2010/main" val="14524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114800"/>
          </a:xfrm>
        </p:spPr>
        <p:txBody>
          <a:bodyPr/>
          <a:lstStyle/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13 Ζοροβαβὲλ δὲ ἐγέννησεν τὸν Ἀβιούδ,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Ἀβιοὺδ δὲ ἐγέννησεν τὸν Ἐλιακίμ,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Ἐλιακὶμ δὲ ἐγέννησεν τὸν Ἀζώρ,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14 Ἀζὼρ δὲ ἐγέννησεν τὸν Σαδώκ,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Σαδὼκ δὲ ἐγέννησεν τὸν Ἀχίμ,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Ἀχὶμ δὲ ἐγέννησεν τὸν Ἐλιούδ,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15 Ἐλιοὺδ δὲ ἐγέννησεν τὸν Ἐλεάζαρ,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Ἐλεάζαρ δὲ ἐγέννησεν τὸν Ματθάν,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</a:rPr>
              <a:t>Ματθὰν δὲ ἐγέννησεν τὸν Ἰακώβ, </a:t>
            </a:r>
          </a:p>
        </p:txBody>
      </p:sp>
    </p:spTree>
    <p:extLst>
      <p:ext uri="{BB962C8B-B14F-4D97-AF65-F5344CB8AC3E}">
        <p14:creationId xmlns:p14="http://schemas.microsoft.com/office/powerpoint/2010/main" val="23736374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11954</TotalTime>
  <Words>316</Words>
  <Application>Microsoft Office PowerPoint</Application>
  <PresentationFormat>On-screen Show (4:3)</PresentationFormat>
  <Paragraphs>93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Ancient Greek for Everyone: A New Digital Resource for Beginning Greek 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GREEK</dc:title>
  <dc:creator>Wilffred Major</dc:creator>
  <cp:lastModifiedBy>Wilfred E Major</cp:lastModifiedBy>
  <cp:revision>279</cp:revision>
  <dcterms:created xsi:type="dcterms:W3CDTF">2005-08-20T17:59:16Z</dcterms:created>
  <dcterms:modified xsi:type="dcterms:W3CDTF">2013-09-06T00:17:05Z</dcterms:modified>
</cp:coreProperties>
</file>